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71" r:id="rId6"/>
    <p:sldId id="261" r:id="rId7"/>
    <p:sldId id="262" r:id="rId8"/>
    <p:sldId id="272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21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1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57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99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89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6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4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4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4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35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0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/>
              <a:t>PSIKOLOGI SOSIAL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/>
              <a:t>Dr. Nurhidaya, M.SI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Daftar</a:t>
            </a:r>
            <a:r>
              <a:rPr lang="en-ID" dirty="0"/>
              <a:t> </a:t>
            </a:r>
            <a:r>
              <a:rPr lang="en-ID" dirty="0" err="1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Robert A. Baron &amp; </a:t>
            </a:r>
            <a:r>
              <a:rPr lang="en-ID" dirty="0" err="1"/>
              <a:t>Donn</a:t>
            </a:r>
            <a:r>
              <a:rPr lang="en-ID" dirty="0"/>
              <a:t> Byrne,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jilid</a:t>
            </a:r>
            <a:r>
              <a:rPr lang="en-ID" dirty="0"/>
              <a:t> 1 </a:t>
            </a:r>
            <a:r>
              <a:rPr lang="en-ID" dirty="0" err="1"/>
              <a:t>dan</a:t>
            </a:r>
            <a:r>
              <a:rPr lang="en-ID" dirty="0"/>
              <a:t> 2, PT. </a:t>
            </a:r>
            <a:r>
              <a:rPr lang="en-ID" dirty="0" err="1"/>
              <a:t>Erlangga</a:t>
            </a:r>
            <a:r>
              <a:rPr lang="en-ID" dirty="0"/>
              <a:t> , Jakarta, 2005</a:t>
            </a:r>
          </a:p>
          <a:p>
            <a:r>
              <a:rPr lang="en-ID" dirty="0" err="1"/>
              <a:t>Sarlito</a:t>
            </a:r>
            <a:r>
              <a:rPr lang="en-ID" dirty="0"/>
              <a:t> W. </a:t>
            </a:r>
            <a:r>
              <a:rPr lang="en-ID" dirty="0" err="1"/>
              <a:t>Sarwono</a:t>
            </a:r>
            <a:r>
              <a:rPr lang="en-ID" dirty="0"/>
              <a:t>, </a:t>
            </a:r>
            <a:r>
              <a:rPr lang="en-ID" dirty="0" err="1"/>
              <a:t>Psikososial</a:t>
            </a:r>
            <a:r>
              <a:rPr lang="en-ID" dirty="0"/>
              <a:t>,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teori-teori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Penerbit</a:t>
            </a:r>
            <a:r>
              <a:rPr lang="en-ID" dirty="0"/>
              <a:t> </a:t>
            </a:r>
            <a:r>
              <a:rPr lang="en-ID" dirty="0" err="1"/>
              <a:t>Balai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, Jakarta, 1999.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2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D" dirty="0"/>
              <a:t>1.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Allport</a:t>
            </a:r>
            <a:r>
              <a:rPr lang="en-ID" dirty="0"/>
              <a:t> (1968),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pikiran</a:t>
            </a:r>
            <a:r>
              <a:rPr lang="en-ID" dirty="0"/>
              <a:t>, </a:t>
            </a:r>
            <a:r>
              <a:rPr lang="en-ID" dirty="0" err="1"/>
              <a:t>persaan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 </a:t>
            </a:r>
            <a:r>
              <a:rPr lang="en-ID" dirty="0" err="1"/>
              <a:t>terpengaruh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kehadiran</a:t>
            </a:r>
            <a:r>
              <a:rPr lang="en-ID" dirty="0"/>
              <a:t>  orang lain.</a:t>
            </a:r>
          </a:p>
          <a:p>
            <a:pPr algn="just"/>
            <a:r>
              <a:rPr lang="en-ID" dirty="0"/>
              <a:t>2.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Shau</a:t>
            </a:r>
            <a:r>
              <a:rPr lang="en-ID" dirty="0"/>
              <a:t> &amp; </a:t>
            </a:r>
            <a:r>
              <a:rPr lang="en-ID" dirty="0" err="1"/>
              <a:t>Constanzo</a:t>
            </a:r>
            <a:r>
              <a:rPr lang="en-ID" dirty="0"/>
              <a:t> (1970),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 </a:t>
            </a:r>
            <a:r>
              <a:rPr lang="en-ID" dirty="0" err="1"/>
              <a:t>perilaku</a:t>
            </a:r>
            <a:r>
              <a:rPr lang="en-ID" dirty="0"/>
              <a:t> individual 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stimulus-stimulus </a:t>
            </a:r>
            <a:r>
              <a:rPr lang="en-ID" dirty="0" err="1"/>
              <a:t>sosial</a:t>
            </a:r>
            <a:r>
              <a:rPr lang="en-ID" dirty="0"/>
              <a:t>. </a:t>
            </a:r>
            <a:r>
              <a:rPr lang="en-ID" dirty="0" err="1"/>
              <a:t>Adapun</a:t>
            </a:r>
            <a:r>
              <a:rPr lang="en-ID" dirty="0"/>
              <a:t>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stumulus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internal  </a:t>
            </a:r>
            <a:r>
              <a:rPr lang="en-ID" dirty="0" err="1"/>
              <a:t>melainkan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timabal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keduanya</a:t>
            </a:r>
            <a:r>
              <a:rPr lang="en-ID" dirty="0"/>
              <a:t>. Stimulus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 </a:t>
            </a:r>
            <a:r>
              <a:rPr lang="en-ID" dirty="0" err="1"/>
              <a:t>bereaksi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 </a:t>
            </a:r>
            <a:r>
              <a:rPr lang="en-ID" dirty="0" err="1"/>
              <a:t>makna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7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dirty="0"/>
              <a:t>3. 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Baron &amp; Byrne (2006),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 yang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 </a:t>
            </a:r>
            <a:r>
              <a:rPr lang="en-ID" dirty="0" err="1"/>
              <a:t>asal-usul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sebab-sebab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demikan</a:t>
            </a:r>
            <a:r>
              <a:rPr lang="en-ID" dirty="0"/>
              <a:t>,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diartikan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yang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hakikat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757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1FD2-3434-452B-9228-5B932A50B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BBD13-2935-4587-8937-0B61ED2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  </a:t>
            </a:r>
            <a:r>
              <a:rPr lang="en-US" sz="2800" dirty="0" err="1"/>
              <a:t>mengacu</a:t>
            </a:r>
            <a:r>
              <a:rPr lang="en-US" sz="2800" dirty="0"/>
              <a:t> pd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: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sekumpulan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 dan yang </a:t>
            </a:r>
            <a:r>
              <a:rPr lang="en-US" sz="2800" dirty="0" err="1"/>
              <a:t>kedua</a:t>
            </a:r>
            <a:r>
              <a:rPr lang="en-US" sz="2800" dirty="0"/>
              <a:t> 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mempelajari</a:t>
            </a:r>
            <a:r>
              <a:rPr lang="en-US" sz="2800" dirty="0"/>
              <a:t> </a:t>
            </a:r>
            <a:r>
              <a:rPr lang="en-US" sz="2800" dirty="0" err="1"/>
              <a:t>bermacam-macam</a:t>
            </a:r>
            <a:r>
              <a:rPr lang="en-US" sz="2800" dirty="0"/>
              <a:t> </a:t>
            </a:r>
            <a:r>
              <a:rPr lang="en-US" sz="2800" dirty="0" err="1"/>
              <a:t>topik</a:t>
            </a:r>
            <a:r>
              <a:rPr lang="en-US" sz="2800" dirty="0"/>
              <a:t>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835461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D" dirty="0" err="1"/>
              <a:t>Adapun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,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empat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sbb</a:t>
            </a:r>
            <a:r>
              <a:rPr lang="en-ID" dirty="0"/>
              <a:t>:</a:t>
            </a:r>
          </a:p>
          <a:p>
            <a:pPr marL="514350" indent="-514350" algn="just">
              <a:buAutoNum type="arabicPeriod"/>
            </a:pPr>
            <a:r>
              <a:rPr lang="en-ID" dirty="0" err="1"/>
              <a:t>Akurasi</a:t>
            </a:r>
            <a:r>
              <a:rPr lang="en-ID" dirty="0"/>
              <a:t>,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komitmen</a:t>
            </a:r>
            <a:r>
              <a:rPr lang="en-ID" dirty="0"/>
              <a:t> 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mengumpulkan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dunia</a:t>
            </a:r>
            <a:r>
              <a:rPr lang="en-ID" dirty="0"/>
              <a:t> (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teliti</a:t>
            </a:r>
            <a:r>
              <a:rPr lang="en-ID" dirty="0"/>
              <a:t>, </a:t>
            </a:r>
            <a:r>
              <a:rPr lang="en-ID" dirty="0" err="1"/>
              <a:t>tepat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sebisa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/>
              <a:t>Objektipiatas</a:t>
            </a:r>
            <a:r>
              <a:rPr lang="en-ID" dirty="0"/>
              <a:t>,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komitmen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dunia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sedapat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bias.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90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Lanjut</a:t>
            </a:r>
            <a:r>
              <a:rPr lang="en-ID" dirty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ID" dirty="0"/>
              <a:t>3. </a:t>
            </a:r>
            <a:r>
              <a:rPr lang="en-ID" dirty="0" err="1"/>
              <a:t>Skeptitisme</a:t>
            </a:r>
            <a:r>
              <a:rPr lang="en-ID" dirty="0"/>
              <a:t>, </a:t>
            </a:r>
            <a:r>
              <a:rPr lang="en-ID" dirty="0" err="1"/>
              <a:t>murupakan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komitmen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hasil-hasil</a:t>
            </a:r>
            <a:r>
              <a:rPr lang="en-ID" dirty="0"/>
              <a:t>  </a:t>
            </a:r>
            <a:r>
              <a:rPr lang="en-ID" dirty="0" err="1"/>
              <a:t>peneitian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 </a:t>
            </a:r>
            <a:r>
              <a:rPr lang="en-ID" dirty="0" err="1"/>
              <a:t>suatu</a:t>
            </a:r>
            <a:r>
              <a:rPr lang="en-ID" dirty="0"/>
              <a:t> yang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diverifikasi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di </a:t>
            </a:r>
            <a:r>
              <a:rPr lang="en-ID" dirty="0" err="1"/>
              <a:t>uji</a:t>
            </a:r>
            <a:r>
              <a:rPr lang="en-ID" dirty="0"/>
              <a:t> </a:t>
            </a:r>
            <a:r>
              <a:rPr lang="en-ID" dirty="0" err="1"/>
              <a:t>berualang</a:t>
            </a:r>
            <a:r>
              <a:rPr lang="en-ID" dirty="0"/>
              <a:t> kali.</a:t>
            </a:r>
          </a:p>
          <a:p>
            <a:pPr marL="0" indent="0" algn="just">
              <a:buNone/>
            </a:pPr>
            <a:r>
              <a:rPr lang="en-ID" dirty="0"/>
              <a:t>4 </a:t>
            </a:r>
            <a:r>
              <a:rPr lang="en-ID" dirty="0" err="1"/>
              <a:t>Berpikiran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,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komitmen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pengubah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tertanam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kuat-bila</a:t>
            </a:r>
            <a:r>
              <a:rPr lang="en-ID" dirty="0"/>
              <a:t> </a:t>
            </a:r>
            <a:r>
              <a:rPr lang="en-ID" dirty="0" err="1"/>
              <a:t>terbukti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sangat </a:t>
            </a:r>
            <a:r>
              <a:rPr lang="en-ID" dirty="0" err="1"/>
              <a:t>terikat</a:t>
            </a:r>
            <a:r>
              <a:rPr lang="en-ID" dirty="0"/>
              <a:t> pada </a:t>
            </a:r>
            <a:r>
              <a:rPr lang="en-ID" dirty="0" err="1"/>
              <a:t>nilai-nilai</a:t>
            </a:r>
            <a:r>
              <a:rPr lang="en-ID" dirty="0"/>
              <a:t> dan </a:t>
            </a:r>
            <a:r>
              <a:rPr lang="en-ID" dirty="0" err="1"/>
              <a:t>merupkannya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hakikat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dan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58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F1A73-FC49-41E5-B6B1-ABD3F1E3A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4D1D6-CED7-4886-BEAB-2649FBA6C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memfokuskan</a:t>
            </a:r>
            <a:r>
              <a:rPr lang="en-US" dirty="0"/>
              <a:t> pd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/>
          </a:p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social dan </a:t>
            </a:r>
            <a:r>
              <a:rPr lang="en-US" dirty="0" err="1"/>
              <a:t>pemikiran</a:t>
            </a:r>
            <a:r>
              <a:rPr lang="en-US" dirty="0"/>
              <a:t> social.</a:t>
            </a:r>
          </a:p>
          <a:p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karakter</a:t>
            </a:r>
            <a:r>
              <a:rPr lang="en-US" dirty="0"/>
              <a:t> orang 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di </a:t>
            </a:r>
            <a:r>
              <a:rPr lang="en-US" dirty="0" err="1"/>
              <a:t>bawa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r>
              <a:rPr lang="en-US" dirty="0"/>
              <a:t>Anda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menagntre</a:t>
            </a:r>
            <a:r>
              <a:rPr lang="en-US" dirty="0"/>
              <a:t> </a:t>
            </a:r>
            <a:r>
              <a:rPr lang="en-US" dirty="0" err="1"/>
              <a:t>karcis</a:t>
            </a:r>
            <a:r>
              <a:rPr lang="en-US" dirty="0"/>
              <a:t> </a:t>
            </a:r>
            <a:r>
              <a:rPr lang="en-US" dirty="0" err="1"/>
              <a:t>bioskop</a:t>
            </a:r>
            <a:r>
              <a:rPr lang="en-US" dirty="0"/>
              <a:t>, </a:t>
            </a:r>
            <a:r>
              <a:rPr lang="en-US" dirty="0" err="1"/>
              <a:t>tiba</a:t>
            </a:r>
            <a:r>
              <a:rPr lang="en-US" dirty="0"/>
              <a:t>- </a:t>
            </a:r>
            <a:r>
              <a:rPr lang="en-US" dirty="0" err="1"/>
              <a:t>tiba</a:t>
            </a:r>
            <a:r>
              <a:rPr lang="en-US" dirty="0"/>
              <a:t> </a:t>
            </a:r>
            <a:r>
              <a:rPr lang="en-US" dirty="0" err="1"/>
              <a:t>sesorang</a:t>
            </a:r>
            <a:r>
              <a:rPr lang="en-US" dirty="0"/>
              <a:t>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antrean</a:t>
            </a:r>
            <a:r>
              <a:rPr lang="en-US" dirty="0"/>
              <a:t> dan </a:t>
            </a:r>
            <a:r>
              <a:rPr lang="en-US" dirty="0" err="1"/>
              <a:t>berdiri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Anda.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orang 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antrean</a:t>
            </a:r>
            <a:r>
              <a:rPr lang="en-US" dirty="0"/>
              <a:t> , </a:t>
            </a:r>
            <a:r>
              <a:rPr lang="en-US" dirty="0" err="1"/>
              <a:t>apakah</a:t>
            </a:r>
            <a:r>
              <a:rPr lang="en-US" dirty="0"/>
              <a:t> 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pikiran</a:t>
            </a:r>
            <a:r>
              <a:rPr lang="en-US" dirty="0"/>
              <a:t> Anda?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92605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995E0-CA2A-44C3-8168-469DA2086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</a:t>
            </a:r>
            <a:r>
              <a:rPr lang="en-US" dirty="0"/>
              <a:t>…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E33D1-EE3A-4D72-A467-6995060E2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Proses-proses </a:t>
            </a:r>
            <a:r>
              <a:rPr lang="en-US" dirty="0" err="1"/>
              <a:t>kognitif</a:t>
            </a:r>
            <a:endParaRPr lang="en-US" dirty="0"/>
          </a:p>
          <a:p>
            <a:r>
              <a:rPr lang="en-US" dirty="0" err="1"/>
              <a:t>Varibel</a:t>
            </a:r>
            <a:r>
              <a:rPr lang="en-US" dirty="0"/>
              <a:t>-variable </a:t>
            </a:r>
            <a:r>
              <a:rPr lang="en-US" dirty="0" err="1"/>
              <a:t>lingkungan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.</a:t>
            </a:r>
          </a:p>
          <a:p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biologis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7191907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890</TotalTime>
  <Words>464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PSIKOLOGI SOSIAL </vt:lpstr>
      <vt:lpstr>Daftar Pustaka</vt:lpstr>
      <vt:lpstr>Pengertian Psikologi Sosial</vt:lpstr>
      <vt:lpstr>Pengertian Psikologi Sosial</vt:lpstr>
      <vt:lpstr>Psikologi social sebagai ilmu pengetahuan </vt:lpstr>
      <vt:lpstr>Lanjut…</vt:lpstr>
      <vt:lpstr>Lanjut….</vt:lpstr>
      <vt:lpstr>PowerPoint Presentation</vt:lpstr>
      <vt:lpstr>Lanjut…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SOSIAL II</dc:title>
  <dc:creator>ismail - [2010]</dc:creator>
  <cp:lastModifiedBy>Nur Hidayah</cp:lastModifiedBy>
  <cp:revision>23</cp:revision>
  <dcterms:created xsi:type="dcterms:W3CDTF">2020-03-27T00:47:28Z</dcterms:created>
  <dcterms:modified xsi:type="dcterms:W3CDTF">2025-09-21T15:34:22Z</dcterms:modified>
</cp:coreProperties>
</file>